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8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68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92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8991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58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87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179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08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89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2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06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08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7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0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6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4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52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CD31F4-64FA-4BA0-9498-67783267A8C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39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RUMENTI AD ARCO - Magazzini Musicali">
            <a:extLst>
              <a:ext uri="{FF2B5EF4-FFF2-40B4-BE49-F238E27FC236}">
                <a16:creationId xmlns:a16="http://schemas.microsoft.com/office/drawing/2014/main" id="{A2B8A1B8-65B5-4C05-A9C6-441D22C436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9" b="7010"/>
          <a:stretch/>
        </p:blipFill>
        <p:spPr bwMode="auto">
          <a:xfrm>
            <a:off x="20" y="1"/>
            <a:ext cx="12191981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9BFBB906-EABF-43F8-9788-9E72F1748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68" y="2652814"/>
            <a:ext cx="4446094" cy="175494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200" b="1" dirty="0">
                <a:solidFill>
                  <a:srgbClr val="FBF9F6"/>
                </a:solidFill>
                <a:latin typeface="Algerian" panose="04020705040A02060702" pitchFamily="82" charset="0"/>
              </a:rPr>
              <a:t>Gli Strumenti A corde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BF2C491F-5884-42BA-A73E-87024931C9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368" y="4681728"/>
            <a:ext cx="3136392" cy="941832"/>
          </a:xfrm>
        </p:spPr>
        <p:txBody>
          <a:bodyPr>
            <a:normAutofit/>
          </a:bodyPr>
          <a:lstStyle/>
          <a:p>
            <a:pPr algn="ctr"/>
            <a:r>
              <a:rPr lang="it-IT" sz="2200" b="1" dirty="0">
                <a:latin typeface="Agency FB" panose="020B0503020202020204" pitchFamily="34" charset="0"/>
              </a:rPr>
              <a:t>Di Mea Alessandro</a:t>
            </a:r>
          </a:p>
        </p:txBody>
      </p:sp>
    </p:spTree>
    <p:extLst>
      <p:ext uri="{BB962C8B-B14F-4D97-AF65-F5344CB8AC3E}">
        <p14:creationId xmlns:p14="http://schemas.microsoft.com/office/powerpoint/2010/main" val="191349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Cosa sono?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1370663" y="1767006"/>
            <a:ext cx="103644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 cordofoni, comunemente detti strumenti a corde sono 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strumenti musicali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che producono il 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suono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attraverso le 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vibrazioni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prodotte dalle 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corde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. La vibrazione si può ottenere: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percuotendo le corde (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pianoforte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pizzicandole con le 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dita o con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plettri (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chitarra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) o attraverso meccanismi azionati da     tastiere che inducono il pizzico sulla corda (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clavicembalo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strofinandole con archetti (</a:t>
            </a:r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violino</a:t>
            </a:r>
            <a:r>
              <a:rPr lang="it-IT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);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60687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5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Quando sono stati costruiti?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1012854" y="2107963"/>
            <a:ext cx="10364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I primi cordofoni vennero costruiti nella preistoria: veniva tesa una corda fra le estremità di un'asta di legno flessibile, formando una struttura molto simile a quella di un arco ed è molto probabile che inizialmente venissero utilizzati gli stessi archi da caccia come strumenti.</a:t>
            </a:r>
          </a:p>
        </p:txBody>
      </p:sp>
    </p:spTree>
    <p:extLst>
      <p:ext uri="{BB962C8B-B14F-4D97-AF65-F5344CB8AC3E}">
        <p14:creationId xmlns:p14="http://schemas.microsoft.com/office/powerpoint/2010/main" val="37719087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Il Violino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1012854" y="2107963"/>
            <a:ext cx="103644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Il Violino è uno strumento a corde pizzicate mediante l’uso di un archetto: una bacchetta stretta e leggermente incurvata di circa 75 cm, all’estremità si trova una banda di crini di cavallo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0B3FEE3-6DE9-452C-AE98-334F096DEB00}"/>
              </a:ext>
            </a:extLst>
          </p:cNvPr>
          <p:cNvSpPr txBox="1"/>
          <p:nvPr/>
        </p:nvSpPr>
        <p:spPr>
          <a:xfrm>
            <a:off x="913775" y="4327702"/>
            <a:ext cx="10364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Nei violini antichi le corde erano costruite con le budella di animali ricoperti di alluminio</a:t>
            </a:r>
          </a:p>
        </p:txBody>
      </p:sp>
    </p:spTree>
    <p:extLst>
      <p:ext uri="{BB962C8B-B14F-4D97-AF65-F5344CB8AC3E}">
        <p14:creationId xmlns:p14="http://schemas.microsoft.com/office/powerpoint/2010/main" val="28024714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Il Pianoforte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913775" y="2280241"/>
            <a:ext cx="105430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Il pianoforte è l’unico strumento a corde percosse, questa azione si ha grazie a dei martelletti che percuotono le corde e azionati quando viene premuto un qualsiasi tasto. In base alla forza con cui viene premuto un tasto diminuisce o aumenta l’intensità del suono: da questo il nome piano-forte</a:t>
            </a:r>
          </a:p>
        </p:txBody>
      </p:sp>
    </p:spTree>
    <p:extLst>
      <p:ext uri="{BB962C8B-B14F-4D97-AF65-F5344CB8AC3E}">
        <p14:creationId xmlns:p14="http://schemas.microsoft.com/office/powerpoint/2010/main" val="43084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Il clavicembalo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913775" y="2280241"/>
            <a:ext cx="105430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Il clavicembalo è uno strumento a corde pizzicate. La sua origine si aggira intorno al XIV secolo. Il clavicembalo è particolarmente efficace nelle composizioni dove due o più melodie vengono suonate contemporaneamente.</a:t>
            </a:r>
          </a:p>
        </p:txBody>
      </p:sp>
    </p:spTree>
    <p:extLst>
      <p:ext uri="{BB962C8B-B14F-4D97-AF65-F5344CB8AC3E}">
        <p14:creationId xmlns:p14="http://schemas.microsoft.com/office/powerpoint/2010/main" val="40206519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L’arpa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3443FC-7052-4859-94DB-95C74F512691}"/>
              </a:ext>
            </a:extLst>
          </p:cNvPr>
          <p:cNvSpPr txBox="1"/>
          <p:nvPr/>
        </p:nvSpPr>
        <p:spPr>
          <a:xfrm>
            <a:off x="913775" y="2280241"/>
            <a:ext cx="105430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chemeClr val="bg1"/>
                </a:solidFill>
                <a:latin typeface="Arial Black" panose="020B0A04020102020204" pitchFamily="34" charset="0"/>
              </a:rPr>
              <a:t>L’arpa è uno strumento a corde pizzicate, in cui il piano delle corde è perpendicolare alla tavola armonica. Le corde sono ben tese e si trovano vicino la cassa armonica. Nelle attuali orchestre le arpe hanno dalle 45 alle 48 corde con un’estensione di 6 ottave e mezzo</a:t>
            </a:r>
          </a:p>
        </p:txBody>
      </p:sp>
    </p:spTree>
    <p:extLst>
      <p:ext uri="{BB962C8B-B14F-4D97-AF65-F5344CB8AC3E}">
        <p14:creationId xmlns:p14="http://schemas.microsoft.com/office/powerpoint/2010/main" val="4414965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ᐈ Spartito musicale disegni di stock, sfondo spartiti | scarica su  Depositphotos®">
            <a:extLst>
              <a:ext uri="{FF2B5EF4-FFF2-40B4-BE49-F238E27FC236}">
                <a16:creationId xmlns:a16="http://schemas.microsoft.com/office/drawing/2014/main" id="{C6C19305-284D-4599-90C6-D838C8736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B44F521-3AC8-4C44-B116-AF104299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750971"/>
            <a:ext cx="10364451" cy="1356057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lgerian" panose="04020705040A02060702" pitchFamily="82" charset="0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41891137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occia">
  <a:themeElements>
    <a:clrScheme name="Gocci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cci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cci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TM04033925[[fn=Goccia]]</Template>
  <TotalTime>57</TotalTime>
  <Words>324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Agency FB</vt:lpstr>
      <vt:lpstr>Algerian</vt:lpstr>
      <vt:lpstr>Arial</vt:lpstr>
      <vt:lpstr>Arial Black</vt:lpstr>
      <vt:lpstr>Tw Cen MT</vt:lpstr>
      <vt:lpstr>Goccia</vt:lpstr>
      <vt:lpstr>Gli Strumenti A corde</vt:lpstr>
      <vt:lpstr>Cosa sono?</vt:lpstr>
      <vt:lpstr>Quando sono stati costruiti?</vt:lpstr>
      <vt:lpstr>Il Violino</vt:lpstr>
      <vt:lpstr>Il Pianoforte</vt:lpstr>
      <vt:lpstr>Il clavicembalo</vt:lpstr>
      <vt:lpstr>L’arpa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Strumenti Ad Arco</dc:title>
  <dc:creator>Davide Mea</dc:creator>
  <cp:lastModifiedBy>Davide Mea</cp:lastModifiedBy>
  <cp:revision>13</cp:revision>
  <dcterms:created xsi:type="dcterms:W3CDTF">2020-10-01T14:49:22Z</dcterms:created>
  <dcterms:modified xsi:type="dcterms:W3CDTF">2020-10-01T15:56:12Z</dcterms:modified>
</cp:coreProperties>
</file>